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12.png" ContentType="image/png"/>
  <Override PartName="/ppt/media/image22.png" ContentType="image/png"/>
  <Override PartName="/ppt/media/image59.png" ContentType="image/png"/>
  <Override PartName="/ppt/media/image26.png" ContentType="image/png"/>
  <Override PartName="/ppt/media/image23.png" ContentType="image/png"/>
  <Override PartName="/ppt/media/image60.png" ContentType="image/png"/>
  <Override PartName="/ppt/media/image63.jpeg" ContentType="image/jpeg"/>
  <Override PartName="/ppt/media/image24.png" ContentType="image/png"/>
  <Override PartName="/ppt/media/image61.png" ContentType="image/png"/>
  <Override PartName="/ppt/media/image25.png" ContentType="image/png"/>
  <Override PartName="/ppt/media/image19.jpeg" ContentType="image/jpeg"/>
  <Override PartName="/ppt/media/image62.png" ContentType="image/png"/>
  <Override PartName="/ppt/media/image28.jpeg" ContentType="image/jpeg"/>
  <Override PartName="/ppt/media/image64.png" ContentType="image/png"/>
  <Override PartName="/ppt/media/image15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69.png" ContentType="image/png"/>
  <Override PartName="/ppt/media/image71.png" ContentType="image/png"/>
  <Override PartName="/ppt/media/image68.png" ContentType="image/png"/>
  <Override PartName="/ppt/media/image70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84.png" ContentType="image/png"/>
  <Override PartName="/ppt/media/image7.png" ContentType="image/png"/>
  <Override PartName="/ppt/media/image3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960" cy="68475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1680" cy="68475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960" cy="684756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201240" cy="107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7720" cy="174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5040" cy="323964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9360" cy="303768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9160" cy="258984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1760" cy="53204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5200" cy="533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4400" cy="59720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3680" cy="329688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90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 isso???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pera ae,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abiguinho.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7440" cy="577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8040" cy="36586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44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2040" cy="1436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os frameworks e outras facilidades.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712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7080" cy="594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2040" cy="55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5040" cy="52048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6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9280" cy="52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4520" cy="481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8520" cy="347364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1520" cy="34336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8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6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6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71120" y="3510000"/>
            <a:ext cx="6667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89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7960" cy="586332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9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1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5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1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3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6440" cy="589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1600" cy="13078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8200" cy="16822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4040" cy="10940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3960" cy="13165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2040" cy="92916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5680" cy="16491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4320" cy="246600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section .text align=0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global _start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mensagem db 'Hello world', 0x0a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len equ $ -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_start: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4 ;SYS_write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ebx, 1 ;Número do file descriptor (1=stdout)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ecx, mensagem ;Ponteiro para a string.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edx, len ; tamanho da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40160" cy="252936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0000" y="5976000"/>
            <a:ext cx="1169964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6000" cy="543456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56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6600" cy="76068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7800" cy="441288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7640" cy="416592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2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2280" cy="278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2280" cy="206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2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6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21000" cy="508356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6600" cy="76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6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8640" cy="127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40120" cy="68551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6008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7024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46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31760" cy="60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47412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09480" y="149796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_0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7" name="CustomShape 2_6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 e Angular.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38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1680" cy="152748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7560" cy="7981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8200" cy="87156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5000" cy="115776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7280" cy="12589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9280" cy="10782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8200" cy="14205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8920" cy="8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Mas, quais são as aplicações mais famosas feitas usando 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 3D,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117720" y="440280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228960" y="5643720"/>
            <a:ext cx="2734200" cy="87552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8" descr=""/>
          <p:cNvPicPr/>
          <p:nvPr/>
        </p:nvPicPr>
        <p:blipFill>
          <a:blip r:embed="rId3"/>
          <a:stretch/>
        </p:blipFill>
        <p:spPr>
          <a:xfrm>
            <a:off x="7859520" y="4407480"/>
            <a:ext cx="4325400" cy="243000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" descr="http://pm1.narvii.com/6546/44c82df2005f4e6e8939f6cf3bb5edc5c57adae5_00.jpg"/>
          <p:cNvPicPr/>
          <p:nvPr/>
        </p:nvPicPr>
        <p:blipFill>
          <a:blip r:embed="rId4"/>
          <a:stretch/>
        </p:blipFill>
        <p:spPr>
          <a:xfrm>
            <a:off x="4541760" y="4740480"/>
            <a:ext cx="3200040" cy="179568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249480" y="3313080"/>
            <a:ext cx="829440" cy="82584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6"/>
          <a:stretch/>
        </p:blipFill>
        <p:spPr>
          <a:xfrm>
            <a:off x="3370680" y="4500000"/>
            <a:ext cx="948240" cy="94824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7"/>
          <a:srcRect l="29283" t="9546" r="29557" b="12180"/>
          <a:stretch/>
        </p:blipFill>
        <p:spPr>
          <a:xfrm>
            <a:off x="3312360" y="5580000"/>
            <a:ext cx="1078560" cy="10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mordenas.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0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31800" y="5168160"/>
            <a:ext cx="4365360" cy="130896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5" descr=""/>
          <p:cNvPicPr/>
          <p:nvPr/>
        </p:nvPicPr>
        <p:blipFill>
          <a:blip r:embed="rId2"/>
          <a:stretch/>
        </p:blipFill>
        <p:spPr>
          <a:xfrm>
            <a:off x="153720" y="5053320"/>
            <a:ext cx="1193400" cy="142416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6560" cy="15642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8040" cy="480672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9936000" y="0"/>
            <a:ext cx="892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0440000" y="2088000"/>
            <a:ext cx="820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9360000" y="2016000"/>
            <a:ext cx="856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8352000" y="2016000"/>
            <a:ext cx="107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11270880" y="2088000"/>
            <a:ext cx="88992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10944000" y="5004000"/>
            <a:ext cx="1000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3720" cy="90972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9"/>
          <p:cNvSpPr/>
          <p:nvPr/>
        </p:nvSpPr>
        <p:spPr>
          <a:xfrm>
            <a:off x="9252000" y="5004000"/>
            <a:ext cx="892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70280" cy="1070280"/>
          </a:xfrm>
          <a:prstGeom prst="rect">
            <a:avLst/>
          </a:prstGeom>
          <a:ln w="0">
            <a:noFill/>
          </a:ln>
        </p:spPr>
      </p:pic>
      <p:sp>
        <p:nvSpPr>
          <p:cNvPr id="273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4"/>
          <p:cNvSpPr/>
          <p:nvPr/>
        </p:nvSpPr>
        <p:spPr>
          <a:xfrm>
            <a:off x="1152000" y="4706640"/>
            <a:ext cx="67399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0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5440" cy="470268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4760" cy="158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4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5920" cy="110592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8920" cy="98892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2160" cy="99216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7320" cy="107532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9680" cy="85968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1680" cy="152748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7560" cy="7981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80960" cy="179568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2720" cy="524880"/>
          </a:xfrm>
          <a:prstGeom prst="rect">
            <a:avLst/>
          </a:prstGeom>
          <a:ln w="0">
            <a:noFill/>
          </a:ln>
        </p:spPr>
      </p:pic>
      <p:sp>
        <p:nvSpPr>
          <p:cNvPr id="294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2040" cy="92916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70280" cy="1070280"/>
          </a:xfrm>
          <a:prstGeom prst="rect">
            <a:avLst/>
          </a:prstGeom>
          <a:ln w="0">
            <a:noFill/>
          </a:ln>
        </p:spPr>
      </p:pic>
      <p:sp>
        <p:nvSpPr>
          <p:cNvPr id="297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5320" cy="787320"/>
          </a:xfrm>
          <a:prstGeom prst="rect">
            <a:avLst/>
          </a:prstGeom>
          <a:ln w="0">
            <a:noFill/>
          </a:ln>
        </p:spPr>
      </p:pic>
      <p:sp>
        <p:nvSpPr>
          <p:cNvPr id="299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9040" cy="859320"/>
          </a:xfrm>
          <a:prstGeom prst="rect">
            <a:avLst/>
          </a:prstGeom>
          <a:ln w="0">
            <a:noFill/>
          </a:ln>
        </p:spPr>
      </p:pic>
      <p:sp>
        <p:nvSpPr>
          <p:cNvPr id="301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2"/>
          <p:cNvSpPr/>
          <p:nvPr/>
        </p:nvSpPr>
        <p:spPr>
          <a:xfrm>
            <a:off x="4788000" y="2340000"/>
            <a:ext cx="2520000" cy="18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560" spc="-1" strike="noStrike">
                <a:solidFill>
                  <a:srgbClr val="000000"/>
                </a:solidFill>
                <a:latin typeface="Arial"/>
                <a:ea typeface="DejaVu Sans"/>
              </a:rPr>
              <a:t>FIM</a:t>
            </a:r>
            <a:endParaRPr b="0" lang="pt-BR" sz="10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30680" cy="27979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3640" cy="33652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9920" cy="333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5640" cy="64112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5320" cy="39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5120" cy="11109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200800" cy="43768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4840" cy="466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30040" cy="320040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700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3440" cy="20232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3440" cy="198396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5320" cy="447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4718</TotalTime>
  <Application>LibreOffice/7.2.5.2.0$Linux_X86_64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2022-01-14T17:07:20Z</dcterms:modified>
  <cp:revision>177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